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9" r:id="rId2"/>
    <p:sldId id="256" r:id="rId3"/>
    <p:sldId id="257" r:id="rId4"/>
    <p:sldId id="264" r:id="rId5"/>
  </p:sldIdLst>
  <p:sldSz cx="9144000" cy="5143500" type="screen16x9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8" d="100"/>
          <a:sy n="88" d="100"/>
        </p:scale>
        <p:origin x="-87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3789409"/>
            <a:ext cx="5637010" cy="66158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2" y="2349218"/>
            <a:ext cx="7175351" cy="1344875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548639"/>
            <a:ext cx="6400800" cy="260604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282388"/>
            <a:ext cx="2057400" cy="3928754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4" y="548640"/>
            <a:ext cx="4829287" cy="3671047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548640"/>
            <a:ext cx="6400800" cy="26060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1629486"/>
            <a:ext cx="5966666" cy="1817510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3455633"/>
            <a:ext cx="5970494" cy="626595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548639"/>
            <a:ext cx="3346704" cy="26060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548640"/>
            <a:ext cx="3346704" cy="2606040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050245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548640"/>
            <a:ext cx="3346704" cy="47982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049274"/>
            <a:ext cx="3346704" cy="20574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6" y="1657350"/>
            <a:ext cx="3636085" cy="943870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6" y="548640"/>
            <a:ext cx="4017085" cy="3671048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2623351"/>
            <a:ext cx="3388660" cy="16046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900190"/>
            <a:ext cx="9144000" cy="224331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290019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989233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857250"/>
            <a:ext cx="4114800" cy="2345855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757865"/>
            <a:ext cx="3694114" cy="1622265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3348316"/>
            <a:ext cx="6383538" cy="85725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29050"/>
            <a:ext cx="9144000" cy="13144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290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826228"/>
            <a:ext cx="9144000" cy="1714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200150"/>
            <a:ext cx="9144000" cy="38290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90" y="3279126"/>
            <a:ext cx="6512511" cy="85725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549195"/>
            <a:ext cx="6400800" cy="2606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4629150"/>
            <a:ext cx="2514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12/05/1446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4629150"/>
            <a:ext cx="335280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4629150"/>
            <a:ext cx="18288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303498"/>
            <a:ext cx="87129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/>
            <a:r>
              <a:rPr lang="en-US" sz="32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Metagonimus</a:t>
            </a:r>
            <a:r>
              <a:rPr lang="en-US" sz="32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yokogawii</a:t>
            </a:r>
            <a:r>
              <a:rPr lang="en-US" sz="3200" b="1" i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l" rtl="0"/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fish eating mammals in Asia; utilizes freshwater trout, other salmonids, and cyprinids, for second intermediate hosts. The adult which measured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1-2.5 X 0.4-0.7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millimeter, the whole body is covered with spiny cuticle, ventral sucker at right side of the body. Egg with operculum and </a:t>
            </a:r>
            <a:r>
              <a:rPr lang="en-US" sz="24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miracidum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inside egg shell measured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27-30 X 15-17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µm, the figure of this parasite collected from dog's intestine from Basrah city/ southern Iraq in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2004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en-US" sz="2400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Suzan Al-Azizz </a:t>
            </a:r>
            <a:r>
              <a:rPr 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 a first record in Iraq and Basrah city. </a:t>
            </a:r>
          </a:p>
        </p:txBody>
      </p:sp>
    </p:spTree>
    <p:extLst>
      <p:ext uri="{BB962C8B-B14F-4D97-AF65-F5344CB8AC3E}">
        <p14:creationId xmlns="" xmlns:p14="http://schemas.microsoft.com/office/powerpoint/2010/main" val="16986315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51384"/>
          <a:stretch/>
        </p:blipFill>
        <p:spPr bwMode="auto">
          <a:xfrm>
            <a:off x="251520" y="260080"/>
            <a:ext cx="4176464" cy="310375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50000"/>
          <a:stretch/>
        </p:blipFill>
        <p:spPr bwMode="auto">
          <a:xfrm>
            <a:off x="4716016" y="260080"/>
            <a:ext cx="4122787" cy="324777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3651870"/>
            <a:ext cx="8587283" cy="1080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99662115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5486"/>
            <a:ext cx="8424935" cy="3810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155926"/>
            <a:ext cx="8424935" cy="781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5690900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71600" y="1347614"/>
            <a:ext cx="7056784" cy="144655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 rtl="0"/>
            <a:r>
              <a:rPr lang="en-US" sz="8800" b="1" cap="all" dirty="0" smtClean="0">
                <a:ln/>
                <a:solidFill>
                  <a:schemeClr val="accent1"/>
                </a:solidFill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THANK YOU</a:t>
            </a:r>
            <a:endParaRPr lang="en-US" sz="8800" b="1" cap="all" dirty="0">
              <a:ln/>
              <a:solidFill>
                <a:schemeClr val="accent1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2853762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دفق الهواء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دفق الهوا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فق الهوا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40</TotalTime>
  <Words>102</Words>
  <Application>Microsoft Office PowerPoint</Application>
  <PresentationFormat>عرض على الشاشة (9:16)‏</PresentationFormat>
  <Paragraphs>3</Paragraphs>
  <Slides>4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5" baseType="lpstr">
      <vt:lpstr>دفق الهواء</vt:lpstr>
      <vt:lpstr>الشريحة 1</vt:lpstr>
      <vt:lpstr>الشريحة 2</vt:lpstr>
      <vt:lpstr>الشريحة 3</vt:lpstr>
      <vt:lpstr>الشريحة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Ali Al-Basrawi</dc:creator>
  <cp:lastModifiedBy>THINK PAD</cp:lastModifiedBy>
  <cp:revision>10</cp:revision>
  <dcterms:created xsi:type="dcterms:W3CDTF">2017-08-22T03:55:45Z</dcterms:created>
  <dcterms:modified xsi:type="dcterms:W3CDTF">2024-11-13T06:02:13Z</dcterms:modified>
</cp:coreProperties>
</file>